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1548" y="126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14EA7-9534-E6AF-8459-63BF70436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AAB7A-9E0E-BA96-E215-426114EE9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E2801-09C8-617B-368D-874C7A40C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F0AC8-4C57-66CB-03C8-142847214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C5FAE-772A-162F-50E0-8975F4B1F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95482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4E453-5038-3607-ADF9-13D3490D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BB27F4-E2F6-E36B-7E8C-294A7158C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50381-6068-744A-D294-F16A5C576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BC709-BF95-5A9E-4B8F-31794ABD5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9BFBB-1C28-C405-2C32-5568FA96C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14943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47A449-416C-2B05-73F1-C2D3C5B8C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DFF11C-D9EC-7110-E448-C98E5EC2F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1C12-B961-BDFD-247A-085CA3FD5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1FA1D-451E-4137-1142-3760CEDC3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E3796-5F23-7239-132F-C914F87D9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16784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A546C-4A99-8412-6749-01BB5EF8D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399E7-6019-A530-FABF-37622A88B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5208E-52DF-41DE-7BDA-AE2328939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0606B-D523-72DD-35A7-47E42C957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C7AE8-514A-6368-5251-7EA6BFD6C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98142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6DBCB-E68C-EDA7-EBCC-F88C81DD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26A7B-2D90-FCE9-C905-5913ED5F73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51D16-45E7-1755-981C-F3811AB5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335B4-4BFB-F6F5-BA00-09FC38923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799B7-91D7-E3AF-BB2B-025B3436A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88182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8CBF0-9597-B0C0-4620-D576A63AC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DF674-4495-ECCE-FE31-AC7D48ACDF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AF59C-1CB6-004D-A9CD-8056959C6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3C0D0A-DBAE-4EE6-442C-F06354601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1C5B89-CDA6-5FE5-1EF1-80B0C422C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6F5B27-428E-D4C3-3537-B93BC01A0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6800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82E9E-F454-5145-4B5E-997DCC4AB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416CF8-CDFF-9FCE-9F71-9DC781893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DEDCE7-5545-B640-785C-DA768610A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7CA44F-F69C-AB42-9960-91679A3AA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FBFEAF-45D5-29F8-2100-F2D5C77DCA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D59FE9-C560-DE9F-B82A-6BD562473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1A2214-040B-DC3B-5E56-D4E5CCD66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559FF8-2855-DB19-E4D8-65A30CD8C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77568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A51FD-DEF7-A8B6-8589-B529ED632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490CFC-CEF7-F0CB-DA1E-8A63BABA5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D91BEB-8C05-0321-43CA-248F4C4C4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CC32FA-FF83-CE2F-4616-11D3E0542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28396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AAEF5F-0045-4727-B731-53121A943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C0CCCB-3A2B-5970-09FA-D8CE6E740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6A051-C279-D635-4094-08C8DE3C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15315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6E5C6-AAF8-047D-C637-7E128F641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00739-ACCC-CEE0-E53E-EC9347954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E9BE68-EBF9-42DD-36FB-251948B52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DA4FA-66A5-048B-7E52-2F996A498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FA45D-1B83-1377-7501-B0BCDBD49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2BB9C-FED5-305F-E897-43DE7583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11804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07E06-0BDE-86C9-879A-2A9AA1D9B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EA9E8D-0112-F17D-2865-34F88931AB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CB9579-1DBF-8B60-2976-75A20D551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913F9-3916-5C69-FEFB-2299C8E20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574A43-DD96-BE99-43D7-E1DD6033A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1CBA14-80DB-8379-6421-6BE0303C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8229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1E4E90-E4CA-C036-D7B2-C76D43A14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5E010-B1C7-779C-C437-8BF976D81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9246B-E8F9-71ED-3484-B3A393051B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D9774-E340-4519-A041-58FB5C8E66C5}" type="datetimeFigureOut">
              <a:rPr lang="bg-BG" smtClean="0"/>
              <a:t>27.9.2024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3DBD8-2CD3-0AC7-B1FD-4B290B1B0D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26132-68E9-35C1-71F0-A0EC2F5516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D1B38-65FD-41E2-976D-AB564152D6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3561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13879C-41DC-D4C0-6ED5-EADB429F4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595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D71BA2-3930-9F22-597E-AF52D0B955D7}"/>
              </a:ext>
            </a:extLst>
          </p:cNvPr>
          <p:cNvSpPr/>
          <p:nvPr/>
        </p:nvSpPr>
        <p:spPr>
          <a:xfrm>
            <a:off x="94222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E49DA-EDC5-8B37-7411-3EBC02694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3697741"/>
            <a:ext cx="2528888" cy="19833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EF4FBA-9681-0BBC-8D7D-9719679EA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8318" y="3697740"/>
            <a:ext cx="2677886" cy="19833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DC4EDE-2D60-5D5C-0FCE-88BDD4BBD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0222" y="3661460"/>
            <a:ext cx="2775856" cy="20558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3A5874-EB69-BBC2-679B-D4B2842D8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2246" y="3661461"/>
            <a:ext cx="2835442" cy="20195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19E916-EAF3-F69F-83DC-CCD6B0C1E6F4}"/>
              </a:ext>
            </a:extLst>
          </p:cNvPr>
          <p:cNvSpPr txBox="1"/>
          <p:nvPr/>
        </p:nvSpPr>
        <p:spPr>
          <a:xfrm>
            <a:off x="2826536" y="914849"/>
            <a:ext cx="67273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</a:rPr>
              <a:t>NEW YORK</a:t>
            </a:r>
            <a:endParaRPr lang="bg-BG" sz="9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7270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13879C-41DC-D4C0-6ED5-EADB429F4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595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D71BA2-3930-9F22-597E-AF52D0B955D7}"/>
              </a:ext>
            </a:extLst>
          </p:cNvPr>
          <p:cNvSpPr/>
          <p:nvPr/>
        </p:nvSpPr>
        <p:spPr>
          <a:xfrm>
            <a:off x="94222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E49DA-EDC5-8B37-7411-3EBC02694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91" y="-5370967"/>
            <a:ext cx="2528888" cy="19833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EF4FBA-9681-0BBC-8D7D-9719679EA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650" y="-2472809"/>
            <a:ext cx="2677886" cy="19833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DC4EDE-2D60-5D5C-0FCE-88BDD4BBD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491" y="-356288"/>
            <a:ext cx="2775856" cy="20558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3A5874-EB69-BBC2-679B-D4B2842D8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491" y="2196760"/>
            <a:ext cx="5259822" cy="37463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19E916-EAF3-F69F-83DC-CCD6B0C1E6F4}"/>
              </a:ext>
            </a:extLst>
          </p:cNvPr>
          <p:cNvSpPr txBox="1"/>
          <p:nvPr/>
        </p:nvSpPr>
        <p:spPr>
          <a:xfrm>
            <a:off x="3519212" y="517059"/>
            <a:ext cx="67273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</a:rPr>
              <a:t>NEW YORK</a:t>
            </a:r>
            <a:endParaRPr lang="bg-BG" sz="96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5718AB-21F8-DEF0-413F-4E8DB0F5C68F}"/>
              </a:ext>
            </a:extLst>
          </p:cNvPr>
          <p:cNvSpPr txBox="1"/>
          <p:nvPr/>
        </p:nvSpPr>
        <p:spPr>
          <a:xfrm>
            <a:off x="6882898" y="2603777"/>
            <a:ext cx="39407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</a:rPr>
              <a:t>TEXT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r>
              <a:rPr lang="en-US" sz="2800" b="1" i="1" dirty="0">
                <a:solidFill>
                  <a:schemeClr val="bg1"/>
                </a:solidFill>
              </a:rPr>
              <a:t>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r>
              <a:rPr lang="en-US" sz="2800" b="1" i="1" dirty="0">
                <a:solidFill>
                  <a:schemeClr val="bg1"/>
                </a:solidFill>
              </a:rPr>
              <a:t> 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r>
              <a:rPr lang="en-US" sz="2800" b="1" i="1" dirty="0">
                <a:solidFill>
                  <a:schemeClr val="bg1"/>
                </a:solidFill>
              </a:rPr>
              <a:t>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endParaRPr lang="bg-BG" sz="2800" b="1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endParaRPr lang="bg-BG" sz="2800" b="1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endParaRPr lang="bg-BG" sz="28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6514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13879C-41DC-D4C0-6ED5-EADB429F4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595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D71BA2-3930-9F22-597E-AF52D0B955D7}"/>
              </a:ext>
            </a:extLst>
          </p:cNvPr>
          <p:cNvSpPr/>
          <p:nvPr/>
        </p:nvSpPr>
        <p:spPr>
          <a:xfrm>
            <a:off x="94222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E49DA-EDC5-8B37-7411-3EBC02694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77" y="-3477778"/>
            <a:ext cx="2528888" cy="19833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EF4FBA-9681-0BBC-8D7D-9719679EA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977" y="-666697"/>
            <a:ext cx="2677886" cy="19833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DC4EDE-2D60-5D5C-0FCE-88BDD4BBD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322241"/>
            <a:ext cx="5406215" cy="40039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3A5874-EB69-BBC2-679B-D4B2842D8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815718"/>
            <a:ext cx="3319720" cy="2364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19E916-EAF3-F69F-83DC-CCD6B0C1E6F4}"/>
              </a:ext>
            </a:extLst>
          </p:cNvPr>
          <p:cNvSpPr txBox="1"/>
          <p:nvPr/>
        </p:nvSpPr>
        <p:spPr>
          <a:xfrm>
            <a:off x="3319720" y="531782"/>
            <a:ext cx="67273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</a:rPr>
              <a:t>NEW YORK</a:t>
            </a:r>
            <a:endParaRPr lang="bg-BG" sz="96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5718AB-21F8-DEF0-413F-4E8DB0F5C68F}"/>
              </a:ext>
            </a:extLst>
          </p:cNvPr>
          <p:cNvSpPr txBox="1"/>
          <p:nvPr/>
        </p:nvSpPr>
        <p:spPr>
          <a:xfrm>
            <a:off x="6882898" y="2603777"/>
            <a:ext cx="39407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</a:rPr>
              <a:t>TEXT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r>
              <a:rPr lang="en-US" sz="2800" b="1" i="1" dirty="0">
                <a:solidFill>
                  <a:schemeClr val="bg1"/>
                </a:solidFill>
              </a:rPr>
              <a:t>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r>
              <a:rPr lang="en-US" sz="2800" b="1" i="1" dirty="0">
                <a:solidFill>
                  <a:schemeClr val="bg1"/>
                </a:solidFill>
              </a:rPr>
              <a:t> 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r>
              <a:rPr lang="en-US" sz="2800" b="1" i="1" dirty="0">
                <a:solidFill>
                  <a:schemeClr val="bg1"/>
                </a:solidFill>
              </a:rPr>
              <a:t>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endParaRPr lang="bg-BG" sz="2800" b="1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endParaRPr lang="bg-BG" sz="2800" b="1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endParaRPr lang="bg-BG" sz="28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9206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13879C-41DC-D4C0-6ED5-EADB429F4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595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D71BA2-3930-9F22-597E-AF52D0B955D7}"/>
              </a:ext>
            </a:extLst>
          </p:cNvPr>
          <p:cNvSpPr/>
          <p:nvPr/>
        </p:nvSpPr>
        <p:spPr>
          <a:xfrm>
            <a:off x="94222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1E49DA-EDC5-8B37-7411-3EBC02694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2" y="-653646"/>
            <a:ext cx="2528888" cy="19833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EF4FBA-9681-0BBC-8D7D-9719679EA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22" y="2466610"/>
            <a:ext cx="4964182" cy="36765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DC4EDE-2D60-5D5C-0FCE-88BDD4BBD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856266"/>
            <a:ext cx="3192607" cy="23645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3A5874-EB69-BBC2-679B-D4B2842D8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815718"/>
            <a:ext cx="3319720" cy="23645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19E916-EAF3-F69F-83DC-CCD6B0C1E6F4}"/>
              </a:ext>
            </a:extLst>
          </p:cNvPr>
          <p:cNvSpPr txBox="1"/>
          <p:nvPr/>
        </p:nvSpPr>
        <p:spPr>
          <a:xfrm>
            <a:off x="3319720" y="531782"/>
            <a:ext cx="67273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bg1"/>
                </a:solidFill>
              </a:rPr>
              <a:t>NEW YORK</a:t>
            </a:r>
            <a:endParaRPr lang="bg-BG" sz="96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5718AB-21F8-DEF0-413F-4E8DB0F5C68F}"/>
              </a:ext>
            </a:extLst>
          </p:cNvPr>
          <p:cNvSpPr txBox="1"/>
          <p:nvPr/>
        </p:nvSpPr>
        <p:spPr>
          <a:xfrm>
            <a:off x="6882898" y="2603777"/>
            <a:ext cx="39407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</a:rPr>
              <a:t>TEXT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r>
              <a:rPr lang="en-US" sz="2800" b="1" i="1" dirty="0">
                <a:solidFill>
                  <a:schemeClr val="bg1"/>
                </a:solidFill>
              </a:rPr>
              <a:t>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r>
              <a:rPr lang="en-US" sz="2800" b="1" i="1" dirty="0">
                <a:solidFill>
                  <a:schemeClr val="bg1"/>
                </a:solidFill>
              </a:rPr>
              <a:t> 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r>
              <a:rPr lang="en-US" sz="2800" b="1" i="1" dirty="0">
                <a:solidFill>
                  <a:schemeClr val="bg1"/>
                </a:solidFill>
              </a:rPr>
              <a:t> </a:t>
            </a:r>
            <a:r>
              <a:rPr lang="en-US" sz="2800" b="1" i="1" dirty="0" err="1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endParaRPr lang="bg-BG" sz="2800" b="1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endParaRPr lang="bg-BG" sz="2800" b="1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TEXT</a:t>
            </a:r>
            <a:endParaRPr lang="bg-BG" sz="2800" b="1" i="1" dirty="0">
              <a:solidFill>
                <a:schemeClr val="bg1"/>
              </a:solidFill>
            </a:endParaRPr>
          </a:p>
          <a:p>
            <a:endParaRPr lang="bg-BG" sz="28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12892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32</Words>
  <Application>Microsoft Office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Станислав Х. Райкин</dc:creator>
  <cp:lastModifiedBy>Станислав Х. Райкин</cp:lastModifiedBy>
  <cp:revision>1</cp:revision>
  <dcterms:created xsi:type="dcterms:W3CDTF">2024-09-27T19:46:56Z</dcterms:created>
  <dcterms:modified xsi:type="dcterms:W3CDTF">2024-09-27T20:02:00Z</dcterms:modified>
</cp:coreProperties>
</file>

<file path=docProps/thumbnail.jpeg>
</file>